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5397260b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5397260b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5397260b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5397260b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5397260b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5397260b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5397260b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5397260b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5397260b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5397260b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5397260b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5397260b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397260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397260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5397260b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5397260b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5397260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5397260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5397260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5397260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5397260b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5397260b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5397260b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5397260b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397260b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397260b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5397260b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5397260b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hingsboard.io/docs/user-guide/install/installation-options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tenant@thingsboard.com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vLSE54DvhM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about:blank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7: Visualizing Android Sensor Data in AWS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Sufyan Shaikh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Andre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Now time to visualize data using Thingsboard. Setup an EC2 instance, I used Linux.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SSH onto client and install Thingsboard. Guide to install can be found here: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https://thingsboard.io/docs/user-guide/install/installation-options/</a:t>
            </a:r>
            <a:r>
              <a:rPr lang="en"/>
              <a:t> 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b="61688" l="0" r="0" t="0"/>
          <a:stretch/>
        </p:blipFill>
        <p:spPr>
          <a:xfrm>
            <a:off x="0" y="1938076"/>
            <a:ext cx="9143999" cy="92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 (cont.)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After installing and starting Thingsboard, you should be able to navigate to this screen using your IP and port number 8080.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Login is </a:t>
            </a:r>
            <a:r>
              <a:rPr lang="en" u="sng">
                <a:solidFill>
                  <a:schemeClr val="hlink"/>
                </a:solidFill>
                <a:hlinkClick r:id="rId3"/>
              </a:rPr>
              <a:t>tenant@thingsboard.com</a:t>
            </a:r>
            <a:r>
              <a:rPr lang="en"/>
              <a:t> Password: tenant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450" y="1858025"/>
            <a:ext cx="3824748" cy="2390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 (cont.)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Once logged in, Navigate to Devices. Add a device and name it android or whatever you want. It is of default type and NOT a gateway.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	→ Copy the Access Token and put it in your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notes, you’re gonna need it for later.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4" y="1987571"/>
            <a:ext cx="3244673" cy="290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161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 (cont.)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574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You can now visualize the data in many ways. We chose to use Node-Red to do so. Create a new http-request block and it should be kept as POST.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In the URL, please type in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http://[IP_ADDR_OF_INSTANCE]:[PORT]/api/v1/$TOKEN/telemetry</a:t>
            </a:r>
            <a:r>
              <a:rPr lang="en"/>
              <a:t>”           ($TOKEN is the token you copied earlier)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Check back under your Android Device and you will see that under the telemetry tab, you have time and light_sensor data there.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413" y="3240200"/>
            <a:ext cx="2407925" cy="198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 (cont.)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By selecting the two boxes you can now plot the data and visualize it. I chose a timeseries flot.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On the next slide is a video of the chart in motion.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76" y="1608750"/>
            <a:ext cx="2273000" cy="30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8 short video of sensor visualization in action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https://www.youtube.com/watch?v=vLSE54DvhMA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Buy an Android Phone, we bought one at BestBuy.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Setup the Android Phone and install Termux and Termux API from the Google Play store.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923" y="1152474"/>
            <a:ext cx="1399794" cy="186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60293"/>
          <a:stretch/>
        </p:blipFill>
        <p:spPr>
          <a:xfrm>
            <a:off x="2013800" y="3738700"/>
            <a:ext cx="1916601" cy="10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Install node-red on to your android on the Termux app using the following commands.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apt update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apt upgrade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apt install termux-api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apt install coreutils nodejs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npm i -g --unsafe-perm node-red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Launch Node-Red on your Android phone!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Node-red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It is accessible on your Laptop if you are connected to the same wifi by heading to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http://[IP_ADDR_PHONE]:1880</a:t>
            </a:r>
            <a:r>
              <a:rPr lang="en"/>
              <a:t>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525" y="2670348"/>
            <a:ext cx="4429753" cy="236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 and Step 5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After opening up the node-red you can swipe left to right on your top left screen to open a hamburger menu that allows you to create a new session. Create a new session and type in “termux-sensor -l” to view all available sensors. Our phone was crappy so, it only has two sensors.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You can filter for a specific sensor by typing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“Termux-sensor -s “NAME OF SENSOR””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 adding -n 1 to that command you can limit the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values displayed.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795" y="2152576"/>
            <a:ext cx="2319673" cy="3092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4911000" cy="3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Now, setting up AWS IoT. Log into AWS and navigate to IoT Core.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Secure&gt;Policy&gt;Create New Policy and insert values as seen on right and hit create.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Back in IoT core, Manage&gt;Things&gt;Create New Thing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done with that, One-click Certificate Creation and download and ACTIVATE your certificates and keys. And remember to attach your policy to the thing.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702" y="266251"/>
            <a:ext cx="3932850" cy="235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150" y="2899776"/>
            <a:ext cx="3616502" cy="2007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017725"/>
            <a:ext cx="836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Now we need to make sure the data is sending to AWS. In Node-Red, we need to create a flow.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In Node-Red, top right menu, import, Copy and paste code given in lab handout and import.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For the exec block write down the command for the sensor you want and change that value in the get the number function block.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19400"/>
          <a:stretch/>
        </p:blipFill>
        <p:spPr>
          <a:xfrm>
            <a:off x="697375" y="3364800"/>
            <a:ext cx="7749250" cy="17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7 (cont…)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Now time to set up the http request with AWS. We need your custom endpoint URL found in IoT Core&gt;Settings. Double click on http request block and now paste that URL into the URL block and append to it “:8443/topics/myTopic?qos=1”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Check the “Enable secure (SSL/TLS) connection” box and upload your certificates and keys downloaded from Step 6.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Hit Deploy and view your debug data from top right. Message must not be an error. If it’s not then navigate to IoT Core&gt;Test and subscribe to myTopic and see the debug messages pop up in AWS.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5300"/>
            <a:ext cx="91440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